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8" roundtripDataSignature="AMtx7miZfoYCg213jlqkswNEwQsuiLOI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eb15d9318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g3eb15d9318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8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8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8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2236075" y="1110275"/>
            <a:ext cx="5127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POSTER / PAPER TITLE</a:t>
            </a:r>
            <a:endParaRPr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698852" y="3755700"/>
            <a:ext cx="6718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Author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Institute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Co-Authors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eb15d93187_0_0"/>
          <p:cNvSpPr txBox="1"/>
          <p:nvPr/>
        </p:nvSpPr>
        <p:spPr>
          <a:xfrm>
            <a:off x="2081199" y="1003725"/>
            <a:ext cx="5127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Heading</a:t>
            </a:r>
            <a:endParaRPr b="1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>RX-DEXTOP-02</dc:creator>
</cp:coreProperties>
</file>